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5e402afe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5e402afe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5e402afe4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5e402afe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5e402afe4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5e402afe4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5fa71f3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e5fa71f3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5fa71f30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5fa71f30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ㅈ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5fa71f30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e5fa71f30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ㅈ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5fa71f30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e5fa71f30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ㅈ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5fa71f30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5fa71f30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YOLOv5 + DeepSORT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in Focal images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1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2021.07.21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이준형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in </a:t>
            </a: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2D images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: images/005.png 5번째 카메라에서 찍힌 2D image 를 기준으로 모든 프레임 0~90 Tracking.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algun Gothic"/>
              <a:buChar char="-"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1920 * 1080 사이즈의 원본 이미지를 960 * 544 사이즈로 변환하여(stride=32) Detection 과 Tracking 을 진행함. -&gt; 전체 트래킹 시간 : 51.851 초 (프레임당 약 0.4초)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algun Gothic"/>
              <a:buChar char="-"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프레임별로 결과 이미지 저장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318650"/>
            <a:ext cx="5371236" cy="302132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/>
          <p:nvPr>
            <p:ph type="title"/>
          </p:nvPr>
        </p:nvSpPr>
        <p:spPr>
          <a:xfrm>
            <a:off x="692450" y="600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51 frame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318644"/>
            <a:ext cx="5371306" cy="3021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 txBox="1"/>
          <p:nvPr>
            <p:ph type="title"/>
          </p:nvPr>
        </p:nvSpPr>
        <p:spPr>
          <a:xfrm>
            <a:off x="692450" y="600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84</a:t>
            </a: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 frame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in Focal images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9450" y="2078875"/>
            <a:ext cx="7688700" cy="27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5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: frame : 20 ~ 90, focal : 15~50 범위로, 이미지는 960 * 544 사이즈로 변환하여 </a:t>
            </a:r>
            <a:r>
              <a:rPr lang="ko" sz="205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Detect &amp; Tracking</a:t>
            </a:r>
            <a:r>
              <a:rPr lang="ko" sz="205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 테스트</a:t>
            </a:r>
            <a:endParaRPr sz="205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5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-&gt; 한 프레임당 약 21초의 시간이 소요됨 (전체 : 25분)</a:t>
            </a:r>
            <a:endParaRPr sz="205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5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 한 프레임당 포컬 플레인의 범위내에 한장씩 Detect &amp; Tracking 진행후 결과를 덧붙여서 그려보고, 한프레임씩 그려봄 </a:t>
            </a:r>
            <a:endParaRPr sz="205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5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-&gt; 최대 하나의 포컬 이미지에 두개의 물체가 트래킹됨</a:t>
            </a:r>
            <a:endParaRPr sz="205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5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 파일 저장</a:t>
            </a:r>
            <a:endParaRPr sz="205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692450" y="600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58</a:t>
            </a: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 frame - 22 focal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450" y="1419950"/>
            <a:ext cx="6064224" cy="341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692450" y="600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58 frame - 28 focal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450" y="1326500"/>
            <a:ext cx="5975400" cy="336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692450" y="600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result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450" y="1288375"/>
            <a:ext cx="6582622" cy="370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SOT 아이디어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1003275" y="1990075"/>
            <a:ext cx="7688700" cy="29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algun Gothic"/>
              <a:buAutoNum type="arabicPeriod"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SiamRPN++ 에서 Best Score 값을 찾을때 2개를 찾는다.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-&gt; 2개 중에 전 프레임에서 찾은 물체와 가까운 것으로 트래킹한다.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algun Gothic"/>
              <a:buAutoNum type="arabicPeriod"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anchor 를 만드는 개수를 늘린다.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algun Gothic"/>
              <a:buAutoNum type="arabicPeriod"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anchor 를 잘 만드는 모델을 찾아 써본다.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-&gt; anchor 가 만들어준 BBox 에 물체가 있는지 여부를 classification 하여 confidence 값을 얻은 후에 anchor BBox 에서 높은 값만 가지는 BBox 만 살리고 DeepSORT 에 넘겨준다 </a:t>
            </a:r>
            <a:endParaRPr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